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>
            <a:alpha val="8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8E22D-A036-48B5-BD3F-029283A7047E}" type="datetimeFigureOut">
              <a:rPr lang="en-US" smtClean="0"/>
              <a:pPr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5B21F-037E-41B4-A687-343624C57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The U.S. Government Provide Enough Funding to Families In Need of Food?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Will Greene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Stats/Facts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50% participation</a:t>
            </a:r>
          </a:p>
          <a:p>
            <a:r>
              <a:rPr lang="en-US" dirty="0" smtClean="0"/>
              <a:t>438 lbs. of canned goods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</a:p>
          <a:p>
            <a:r>
              <a:rPr lang="en-US" dirty="0" smtClean="0"/>
              <a:t>Planning</a:t>
            </a:r>
          </a:p>
          <a:p>
            <a:r>
              <a:rPr lang="en-US" dirty="0" smtClean="0"/>
              <a:t>Dogs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</a:p>
          <a:p>
            <a:r>
              <a:rPr lang="en-US" dirty="0" smtClean="0"/>
              <a:t>Schedule</a:t>
            </a:r>
          </a:p>
          <a:p>
            <a:r>
              <a:rPr lang="en-US" dirty="0" smtClean="0"/>
              <a:t>Real-World</a:t>
            </a:r>
          </a:p>
          <a:p>
            <a:r>
              <a:rPr lang="en-US" dirty="0" smtClean="0"/>
              <a:t>Participation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(Letter)</a:t>
            </a:r>
          </a:p>
          <a:p>
            <a:r>
              <a:rPr lang="en-US" dirty="0" smtClean="0"/>
              <a:t>Speaking</a:t>
            </a:r>
          </a:p>
          <a:p>
            <a:r>
              <a:rPr lang="en-US" dirty="0" smtClean="0"/>
              <a:t>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http://englishdefenceleague.org/wp-content/uploads/2012/03/sleep-questions-m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295400"/>
            <a:ext cx="5257800" cy="5240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Hunger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in 6 people live in hunger</a:t>
            </a:r>
          </a:p>
          <a:p>
            <a:r>
              <a:rPr lang="en-US" dirty="0" smtClean="0"/>
              <a:t>1 in 4 children live in hunger</a:t>
            </a:r>
          </a:p>
          <a:p>
            <a:r>
              <a:rPr lang="en-US" dirty="0" smtClean="0"/>
              <a:t>Hunger? What exactly is it?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</a:t>
            </a:r>
          </a:p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Productivity</a:t>
            </a:r>
          </a:p>
          <a:p>
            <a:r>
              <a:rPr lang="en-US" dirty="0" smtClean="0"/>
              <a:t>Family Life</a:t>
            </a:r>
          </a:p>
          <a:p>
            <a:r>
              <a:rPr lang="en-US" dirty="0" smtClean="0"/>
              <a:t>Health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Maslow’s Hierarchy of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upload.wikimedia.org/wikipedia/commons/thumb/6/60/Maslow's_Hierarchy_of_Needs.svg/450px-Maslow's_Hierarchy_of_Need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6172200" cy="4636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Federal/State</a:t>
            </a:r>
          </a:p>
          <a:p>
            <a:r>
              <a:rPr lang="en-US" dirty="0" smtClean="0"/>
              <a:t>Food Stamps</a:t>
            </a:r>
          </a:p>
          <a:p>
            <a:r>
              <a:rPr lang="en-US" dirty="0" smtClean="0"/>
              <a:t>SNAP</a:t>
            </a:r>
          </a:p>
          <a:p>
            <a:r>
              <a:rPr lang="en-US" dirty="0" smtClean="0"/>
              <a:t>Department of Agriculture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Enough?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Publicity</a:t>
            </a:r>
          </a:p>
          <a:p>
            <a:r>
              <a:rPr lang="en-US" dirty="0" smtClean="0"/>
              <a:t>Qualifications</a:t>
            </a:r>
          </a:p>
          <a:p>
            <a:r>
              <a:rPr lang="en-US" dirty="0" smtClean="0"/>
              <a:t>Spending/Organization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pic>
        <p:nvPicPr>
          <p:cNvPr id="4" name="Content Placeholder 3" descr="Senior Project-Will 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Mentor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</a:t>
            </a:r>
            <a:r>
              <a:rPr lang="en-US" dirty="0" err="1" smtClean="0"/>
              <a:t>Foister</a:t>
            </a:r>
            <a:endParaRPr lang="en-US" dirty="0" smtClean="0"/>
          </a:p>
          <a:p>
            <a:r>
              <a:rPr lang="en-US" dirty="0" smtClean="0"/>
              <a:t>Department Manager of the Food Bank of Eastern and Central NC</a:t>
            </a:r>
          </a:p>
          <a:p>
            <a:r>
              <a:rPr lang="en-US" dirty="0" smtClean="0"/>
              <a:t>Preacher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 bags</a:t>
            </a:r>
          </a:p>
          <a:p>
            <a:r>
              <a:rPr lang="en-US" dirty="0" smtClean="0"/>
              <a:t>Canned foods</a:t>
            </a:r>
          </a:p>
          <a:p>
            <a:r>
              <a:rPr lang="en-US" dirty="0" smtClean="0"/>
              <a:t>Pick up</a:t>
            </a:r>
          </a:p>
          <a:p>
            <a:r>
              <a:rPr lang="en-US" dirty="0" smtClean="0"/>
              <a:t>Food Bank drop-off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130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Does The U.S. Government Provide Enough Funding to Families In Need of Food?</vt:lpstr>
      <vt:lpstr>Hunger in the U.S.</vt:lpstr>
      <vt:lpstr>Effects</vt:lpstr>
      <vt:lpstr>Maslow’s Hierarchy of Needs</vt:lpstr>
      <vt:lpstr>Programs</vt:lpstr>
      <vt:lpstr>Is This Enough?</vt:lpstr>
      <vt:lpstr>Product</vt:lpstr>
      <vt:lpstr>My Mentor</vt:lpstr>
      <vt:lpstr>Product</vt:lpstr>
      <vt:lpstr>Stats/Facts</vt:lpstr>
      <vt:lpstr>Problems</vt:lpstr>
      <vt:lpstr>What I Learned</vt:lpstr>
      <vt:lpstr>Benefits</vt:lpstr>
      <vt:lpstr>Questions?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</dc:creator>
  <cp:lastModifiedBy>Lynn</cp:lastModifiedBy>
  <cp:revision>30</cp:revision>
  <dcterms:created xsi:type="dcterms:W3CDTF">2012-05-06T17:19:22Z</dcterms:created>
  <dcterms:modified xsi:type="dcterms:W3CDTF">2012-05-14T22:03:24Z</dcterms:modified>
</cp:coreProperties>
</file>